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31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2016-11-09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381328" cy="462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222424"/>
            <a:ext cx="6423991" cy="45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3" y="10584"/>
            <a:ext cx="6787624" cy="405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3" y="4078528"/>
            <a:ext cx="6787624" cy="249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이정민</cp:lastModifiedBy>
  <cp:revision>2</cp:revision>
  <dcterms:created xsi:type="dcterms:W3CDTF">2006-10-05T04:04:58Z</dcterms:created>
  <dcterms:modified xsi:type="dcterms:W3CDTF">2016-11-09T01:20:20Z</dcterms:modified>
</cp:coreProperties>
</file>